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F04C2-B9EA-4220-AD6F-883D39A35667}" type="datetimeFigureOut">
              <a:rPr lang="en-US" smtClean="0"/>
              <a:pPr/>
              <a:t>12/5/2012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DBC6D-311D-4888-9245-F7FF35C46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extRE.EmailSignature.TomMcVeig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484071"/>
            <a:ext cx="7994292" cy="16014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581400" y="2502694"/>
            <a:ext cx="2667000" cy="12311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Tom McVeigh  - </a:t>
            </a:r>
            <a:r>
              <a:rPr lang="en-US" i="1" dirty="0" smtClean="0"/>
              <a:t>Realtor</a:t>
            </a:r>
          </a:p>
          <a:p>
            <a:r>
              <a:rPr lang="en-US" sz="1400" i="1" dirty="0" smtClean="0"/>
              <a:t>Office: 888-896-1034 x703</a:t>
            </a:r>
          </a:p>
          <a:p>
            <a:r>
              <a:rPr lang="en-US" sz="1400" i="1" dirty="0" smtClean="0"/>
              <a:t>Cell: 610-639-7698</a:t>
            </a:r>
          </a:p>
          <a:p>
            <a:r>
              <a:rPr lang="en-US" sz="1400" i="1" dirty="0" smtClean="0"/>
              <a:t>Fax: 610-994-2318</a:t>
            </a:r>
          </a:p>
          <a:p>
            <a:r>
              <a:rPr lang="en-US" sz="1400" i="1" dirty="0" smtClean="0"/>
              <a:t>Tom.McVeigh44@gmail.com</a:t>
            </a:r>
            <a:endParaRPr lang="en-US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3200400"/>
            <a:ext cx="24384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101 E. 8</a:t>
            </a:r>
            <a:r>
              <a:rPr lang="en-US" sz="1400" i="1" baseline="30000" dirty="0" smtClean="0"/>
              <a:t>th</a:t>
            </a:r>
            <a:r>
              <a:rPr lang="en-US" sz="1400" i="1" dirty="0" smtClean="0"/>
              <a:t> Ave. Suite 209</a:t>
            </a:r>
          </a:p>
          <a:p>
            <a:r>
              <a:rPr lang="en-US" sz="1400" i="1" dirty="0" smtClean="0"/>
              <a:t>Conshohocken, PA 19428</a:t>
            </a:r>
            <a:endParaRPr lang="en-US" sz="1400" i="1" dirty="0"/>
          </a:p>
        </p:txBody>
      </p:sp>
      <p:sp>
        <p:nvSpPr>
          <p:cNvPr id="10" name="Rectangle 9"/>
          <p:cNvSpPr/>
          <p:nvPr/>
        </p:nvSpPr>
        <p:spPr>
          <a:xfrm>
            <a:off x="6629400" y="3810000"/>
            <a:ext cx="1814945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CRES LOGO 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2550970"/>
            <a:ext cx="2514600" cy="628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8</cp:revision>
  <dcterms:created xsi:type="dcterms:W3CDTF">2012-11-29T15:40:29Z</dcterms:created>
  <dcterms:modified xsi:type="dcterms:W3CDTF">2012-12-06T03:25:43Z</dcterms:modified>
</cp:coreProperties>
</file>