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772400" cy="10058400"/>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dshalk, Veronica Maria" initials="GVM" lastIdx="3" clrIdx="0">
    <p:extLst>
      <p:ext uri="{19B8F6BF-5375-455C-9EA6-DF929625EA0E}">
        <p15:presenceInfo xmlns:p15="http://schemas.microsoft.com/office/powerpoint/2012/main" userId="S-1-5-21-2495596442-1611635750-2694579155-2257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65"/>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4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5538C1-9993-405A-8CC7-744DE299E608}"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AA4AD-3482-44BB-9E71-0C73824F0AA9}" type="slidenum">
              <a:rPr lang="en-US" smtClean="0"/>
              <a:t>‹#›</a:t>
            </a:fld>
            <a:endParaRPr lang="en-US"/>
          </a:p>
        </p:txBody>
      </p:sp>
    </p:spTree>
    <p:extLst>
      <p:ext uri="{BB962C8B-B14F-4D97-AF65-F5344CB8AC3E}">
        <p14:creationId xmlns:p14="http://schemas.microsoft.com/office/powerpoint/2010/main" val="3507364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538C1-9993-405A-8CC7-744DE299E608}"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AA4AD-3482-44BB-9E71-0C73824F0AA9}" type="slidenum">
              <a:rPr lang="en-US" smtClean="0"/>
              <a:t>‹#›</a:t>
            </a:fld>
            <a:endParaRPr lang="en-US"/>
          </a:p>
        </p:txBody>
      </p:sp>
    </p:spTree>
    <p:extLst>
      <p:ext uri="{BB962C8B-B14F-4D97-AF65-F5344CB8AC3E}">
        <p14:creationId xmlns:p14="http://schemas.microsoft.com/office/powerpoint/2010/main" val="228831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538C1-9993-405A-8CC7-744DE299E608}"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AA4AD-3482-44BB-9E71-0C73824F0AA9}" type="slidenum">
              <a:rPr lang="en-US" smtClean="0"/>
              <a:t>‹#›</a:t>
            </a:fld>
            <a:endParaRPr lang="en-US"/>
          </a:p>
        </p:txBody>
      </p:sp>
    </p:spTree>
    <p:extLst>
      <p:ext uri="{BB962C8B-B14F-4D97-AF65-F5344CB8AC3E}">
        <p14:creationId xmlns:p14="http://schemas.microsoft.com/office/powerpoint/2010/main" val="341097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538C1-9993-405A-8CC7-744DE299E608}"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AA4AD-3482-44BB-9E71-0C73824F0AA9}" type="slidenum">
              <a:rPr lang="en-US" smtClean="0"/>
              <a:t>‹#›</a:t>
            </a:fld>
            <a:endParaRPr lang="en-US"/>
          </a:p>
        </p:txBody>
      </p:sp>
    </p:spTree>
    <p:extLst>
      <p:ext uri="{BB962C8B-B14F-4D97-AF65-F5344CB8AC3E}">
        <p14:creationId xmlns:p14="http://schemas.microsoft.com/office/powerpoint/2010/main" val="375970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5538C1-9993-405A-8CC7-744DE299E608}"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AA4AD-3482-44BB-9E71-0C73824F0AA9}" type="slidenum">
              <a:rPr lang="en-US" smtClean="0"/>
              <a:t>‹#›</a:t>
            </a:fld>
            <a:endParaRPr lang="en-US"/>
          </a:p>
        </p:txBody>
      </p:sp>
    </p:spTree>
    <p:extLst>
      <p:ext uri="{BB962C8B-B14F-4D97-AF65-F5344CB8AC3E}">
        <p14:creationId xmlns:p14="http://schemas.microsoft.com/office/powerpoint/2010/main" val="308300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5538C1-9993-405A-8CC7-744DE299E608}"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AA4AD-3482-44BB-9E71-0C73824F0AA9}" type="slidenum">
              <a:rPr lang="en-US" smtClean="0"/>
              <a:t>‹#›</a:t>
            </a:fld>
            <a:endParaRPr lang="en-US"/>
          </a:p>
        </p:txBody>
      </p:sp>
    </p:spTree>
    <p:extLst>
      <p:ext uri="{BB962C8B-B14F-4D97-AF65-F5344CB8AC3E}">
        <p14:creationId xmlns:p14="http://schemas.microsoft.com/office/powerpoint/2010/main" val="285553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538C1-9993-405A-8CC7-744DE299E608}" type="datetimeFigureOut">
              <a:rPr lang="en-US" smtClean="0"/>
              <a:t>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AA4AD-3482-44BB-9E71-0C73824F0AA9}" type="slidenum">
              <a:rPr lang="en-US" smtClean="0"/>
              <a:t>‹#›</a:t>
            </a:fld>
            <a:endParaRPr lang="en-US"/>
          </a:p>
        </p:txBody>
      </p:sp>
    </p:spTree>
    <p:extLst>
      <p:ext uri="{BB962C8B-B14F-4D97-AF65-F5344CB8AC3E}">
        <p14:creationId xmlns:p14="http://schemas.microsoft.com/office/powerpoint/2010/main" val="470351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5538C1-9993-405A-8CC7-744DE299E608}" type="datetimeFigureOut">
              <a:rPr lang="en-US" smtClean="0"/>
              <a:t>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AA4AD-3482-44BB-9E71-0C73824F0AA9}" type="slidenum">
              <a:rPr lang="en-US" smtClean="0"/>
              <a:t>‹#›</a:t>
            </a:fld>
            <a:endParaRPr lang="en-US"/>
          </a:p>
        </p:txBody>
      </p:sp>
    </p:spTree>
    <p:extLst>
      <p:ext uri="{BB962C8B-B14F-4D97-AF65-F5344CB8AC3E}">
        <p14:creationId xmlns:p14="http://schemas.microsoft.com/office/powerpoint/2010/main" val="355815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538C1-9993-405A-8CC7-744DE299E608}" type="datetimeFigureOut">
              <a:rPr lang="en-US" smtClean="0"/>
              <a:t>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AA4AD-3482-44BB-9E71-0C73824F0AA9}" type="slidenum">
              <a:rPr lang="en-US" smtClean="0"/>
              <a:t>‹#›</a:t>
            </a:fld>
            <a:endParaRPr lang="en-US"/>
          </a:p>
        </p:txBody>
      </p:sp>
    </p:spTree>
    <p:extLst>
      <p:ext uri="{BB962C8B-B14F-4D97-AF65-F5344CB8AC3E}">
        <p14:creationId xmlns:p14="http://schemas.microsoft.com/office/powerpoint/2010/main" val="142435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425538C1-9993-405A-8CC7-744DE299E608}"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AA4AD-3482-44BB-9E71-0C73824F0AA9}" type="slidenum">
              <a:rPr lang="en-US" smtClean="0"/>
              <a:t>‹#›</a:t>
            </a:fld>
            <a:endParaRPr lang="en-US"/>
          </a:p>
        </p:txBody>
      </p:sp>
    </p:spTree>
    <p:extLst>
      <p:ext uri="{BB962C8B-B14F-4D97-AF65-F5344CB8AC3E}">
        <p14:creationId xmlns:p14="http://schemas.microsoft.com/office/powerpoint/2010/main" val="305539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425538C1-9993-405A-8CC7-744DE299E608}"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AA4AD-3482-44BB-9E71-0C73824F0AA9}" type="slidenum">
              <a:rPr lang="en-US" smtClean="0"/>
              <a:t>‹#›</a:t>
            </a:fld>
            <a:endParaRPr lang="en-US"/>
          </a:p>
        </p:txBody>
      </p:sp>
    </p:spTree>
    <p:extLst>
      <p:ext uri="{BB962C8B-B14F-4D97-AF65-F5344CB8AC3E}">
        <p14:creationId xmlns:p14="http://schemas.microsoft.com/office/powerpoint/2010/main" val="77645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25538C1-9993-405A-8CC7-744DE299E608}" type="datetimeFigureOut">
              <a:rPr lang="en-US" smtClean="0"/>
              <a:t>1/1/2019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1EAA4AD-3482-44BB-9E71-0C73824F0AA9}" type="slidenum">
              <a:rPr lang="en-US" smtClean="0"/>
              <a:t>‹#›</a:t>
            </a:fld>
            <a:endParaRPr lang="en-US"/>
          </a:p>
        </p:txBody>
      </p:sp>
    </p:spTree>
    <p:extLst>
      <p:ext uri="{BB962C8B-B14F-4D97-AF65-F5344CB8AC3E}">
        <p14:creationId xmlns:p14="http://schemas.microsoft.com/office/powerpoint/2010/main" val="2497898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www.beaconassociat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BEECF2-4E2C-4BD4-B706-977CB906D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5" y="302024"/>
            <a:ext cx="4156362" cy="2773878"/>
          </a:xfrm>
          <a:prstGeom prst="rect">
            <a:avLst/>
          </a:prstGeom>
        </p:spPr>
      </p:pic>
      <p:sp>
        <p:nvSpPr>
          <p:cNvPr id="10" name="TextBox 9">
            <a:extLst>
              <a:ext uri="{FF2B5EF4-FFF2-40B4-BE49-F238E27FC236}">
                <a16:creationId xmlns:a16="http://schemas.microsoft.com/office/drawing/2014/main" id="{EC61F087-4EF2-43A0-B44B-60E12FEBF09E}"/>
              </a:ext>
            </a:extLst>
          </p:cNvPr>
          <p:cNvSpPr txBox="1"/>
          <p:nvPr/>
        </p:nvSpPr>
        <p:spPr>
          <a:xfrm>
            <a:off x="332504" y="3761755"/>
            <a:ext cx="7107388" cy="2523768"/>
          </a:xfrm>
          <a:prstGeom prst="rect">
            <a:avLst/>
          </a:prstGeom>
          <a:noFill/>
        </p:spPr>
        <p:txBody>
          <a:bodyPr wrap="square" rtlCol="0">
            <a:spAutoFit/>
          </a:bodyPr>
          <a:lstStyle/>
          <a:p>
            <a:pPr algn="ctr"/>
            <a:r>
              <a:rPr lang="en-US" sz="2000" b="1" dirty="0"/>
              <a:t>Why can’t Buyers looking for In-law Suites find your Home</a:t>
            </a:r>
          </a:p>
          <a:p>
            <a:pPr algn="ctr"/>
            <a:endParaRPr lang="en-US" sz="2000" b="1" dirty="0"/>
          </a:p>
          <a:p>
            <a:pPr algn="ctr"/>
            <a:r>
              <a:rPr lang="en-US" sz="2800" b="1" dirty="0"/>
              <a:t>The Janine McVeigh Team</a:t>
            </a:r>
          </a:p>
          <a:p>
            <a:pPr algn="just"/>
            <a:r>
              <a:rPr lang="en-US" b="1" dirty="0"/>
              <a:t>We are a team of Philadelphia Suburban Realtors who specialize in helping </a:t>
            </a:r>
            <a:r>
              <a:rPr lang="en-US" b="1"/>
              <a:t>buyers find </a:t>
            </a:r>
            <a:r>
              <a:rPr lang="en-US" b="1" dirty="0"/>
              <a:t>homes with “In-law Suites”.  Our Web Site showing homes for sale with “In-law” suites appears at or near the top of the first page of Google search results. We welcome the opportunity to show you how our experience and emphasis on technology can sell your home. </a:t>
            </a:r>
          </a:p>
        </p:txBody>
      </p:sp>
      <p:pic>
        <p:nvPicPr>
          <p:cNvPr id="12" name="Picture 11">
            <a:extLst>
              <a:ext uri="{FF2B5EF4-FFF2-40B4-BE49-F238E27FC236}">
                <a16:creationId xmlns:a16="http://schemas.microsoft.com/office/drawing/2014/main" id="{A16B1669-C1DC-4E9B-AAF8-DBDE91C78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065" y="9361208"/>
            <a:ext cx="3324464" cy="574997"/>
          </a:xfrm>
          <a:prstGeom prst="rect">
            <a:avLst/>
          </a:prstGeom>
        </p:spPr>
      </p:pic>
      <p:sp>
        <p:nvSpPr>
          <p:cNvPr id="13" name="TextBox 12">
            <a:extLst>
              <a:ext uri="{FF2B5EF4-FFF2-40B4-BE49-F238E27FC236}">
                <a16:creationId xmlns:a16="http://schemas.microsoft.com/office/drawing/2014/main" id="{6711641B-0836-45FA-8CD7-A5E914C6836D}"/>
              </a:ext>
            </a:extLst>
          </p:cNvPr>
          <p:cNvSpPr txBox="1"/>
          <p:nvPr/>
        </p:nvSpPr>
        <p:spPr>
          <a:xfrm>
            <a:off x="4705350" y="429484"/>
            <a:ext cx="2595986" cy="2677656"/>
          </a:xfrm>
          <a:prstGeom prst="rect">
            <a:avLst/>
          </a:prstGeom>
          <a:noFill/>
        </p:spPr>
        <p:txBody>
          <a:bodyPr wrap="square" rtlCol="0">
            <a:spAutoFit/>
          </a:bodyPr>
          <a:lstStyle/>
          <a:p>
            <a:pPr algn="ctr"/>
            <a:r>
              <a:rPr lang="en-US" sz="2400" b="1" dirty="0"/>
              <a:t>Do you know that your home with an In-law suite … does NOT show in the results of a search for homes with In-law Suites? </a:t>
            </a:r>
          </a:p>
        </p:txBody>
      </p:sp>
      <p:sp>
        <p:nvSpPr>
          <p:cNvPr id="2" name="TextBox 1">
            <a:extLst>
              <a:ext uri="{FF2B5EF4-FFF2-40B4-BE49-F238E27FC236}">
                <a16:creationId xmlns:a16="http://schemas.microsoft.com/office/drawing/2014/main" id="{09090776-9E35-487F-8AE3-0967F62D6973}"/>
              </a:ext>
            </a:extLst>
          </p:cNvPr>
          <p:cNvSpPr txBox="1"/>
          <p:nvPr/>
        </p:nvSpPr>
        <p:spPr>
          <a:xfrm>
            <a:off x="285973" y="6661619"/>
            <a:ext cx="2872879" cy="2585323"/>
          </a:xfrm>
          <a:prstGeom prst="rect">
            <a:avLst/>
          </a:prstGeom>
          <a:noFill/>
        </p:spPr>
        <p:txBody>
          <a:bodyPr wrap="square" rtlCol="0">
            <a:spAutoFit/>
          </a:bodyPr>
          <a:lstStyle/>
          <a:p>
            <a:r>
              <a:rPr lang="en-US" dirty="0"/>
              <a:t>--</a:t>
            </a:r>
          </a:p>
          <a:p>
            <a:pPr algn="ctr"/>
            <a:r>
              <a:rPr lang="en-US" b="1" dirty="0"/>
              <a:t>Need more proof...</a:t>
            </a:r>
          </a:p>
          <a:p>
            <a:pPr algn="ctr"/>
            <a:r>
              <a:rPr lang="en-US" b="1" dirty="0"/>
              <a:t>Try Googling “Homes for Sale with </a:t>
            </a:r>
            <a:r>
              <a:rPr lang="en-US" b="1" dirty="0" err="1"/>
              <a:t>Inlaw</a:t>
            </a:r>
            <a:r>
              <a:rPr lang="en-US" b="1" dirty="0"/>
              <a:t> Suites </a:t>
            </a:r>
          </a:p>
          <a:p>
            <a:pPr algn="ctr"/>
            <a:r>
              <a:rPr lang="en-US" b="1" dirty="0"/>
              <a:t>Philly Suburbs.”</a:t>
            </a:r>
          </a:p>
          <a:p>
            <a:pPr algn="ctr"/>
            <a:r>
              <a:rPr lang="en-US" b="1" dirty="0"/>
              <a:t>My Team at </a:t>
            </a:r>
          </a:p>
          <a:p>
            <a:pPr algn="ctr"/>
            <a:r>
              <a:rPr lang="en-US" b="1" dirty="0">
                <a:hlinkClick r:id="rId4"/>
              </a:rPr>
              <a:t>www.beaconassociate.com</a:t>
            </a:r>
            <a:endParaRPr lang="en-US" b="1" dirty="0"/>
          </a:p>
          <a:p>
            <a:pPr algn="ctr"/>
            <a:r>
              <a:rPr lang="en-US" b="1" dirty="0"/>
              <a:t>has been specializing in this market for years! </a:t>
            </a:r>
          </a:p>
        </p:txBody>
      </p:sp>
      <p:pic>
        <p:nvPicPr>
          <p:cNvPr id="11" name="Picture 10">
            <a:extLst>
              <a:ext uri="{FF2B5EF4-FFF2-40B4-BE49-F238E27FC236}">
                <a16:creationId xmlns:a16="http://schemas.microsoft.com/office/drawing/2014/main" id="{53F61BD2-3349-4F2F-944E-B45752E3F3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2172" y="6806662"/>
            <a:ext cx="3699164" cy="2406611"/>
          </a:xfrm>
          <a:prstGeom prst="rect">
            <a:avLst/>
          </a:prstGeom>
        </p:spPr>
      </p:pic>
    </p:spTree>
    <p:extLst>
      <p:ext uri="{BB962C8B-B14F-4D97-AF65-F5344CB8AC3E}">
        <p14:creationId xmlns:p14="http://schemas.microsoft.com/office/powerpoint/2010/main" val="362778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3AD8A1-A96F-484E-B1CE-D89E5D62D1E5}"/>
              </a:ext>
            </a:extLst>
          </p:cNvPr>
          <p:cNvSpPr txBox="1"/>
          <p:nvPr/>
        </p:nvSpPr>
        <p:spPr>
          <a:xfrm>
            <a:off x="292255" y="3657686"/>
            <a:ext cx="2641445" cy="738664"/>
          </a:xfrm>
          <a:prstGeom prst="rect">
            <a:avLst/>
          </a:prstGeom>
          <a:noFill/>
        </p:spPr>
        <p:txBody>
          <a:bodyPr wrap="square" rtlCol="0">
            <a:spAutoFit/>
          </a:bodyPr>
          <a:lstStyle/>
          <a:p>
            <a:r>
              <a:rPr lang="en-US" sz="1400" dirty="0"/>
              <a:t>Janine McVeigh, Realtor®</a:t>
            </a:r>
          </a:p>
          <a:p>
            <a:r>
              <a:rPr lang="en-US" sz="1400" dirty="0"/>
              <a:t>1000 Germantown Pike, Suite A5</a:t>
            </a:r>
          </a:p>
          <a:p>
            <a:r>
              <a:rPr lang="en-US" sz="1400" dirty="0"/>
              <a:t>Plymouth Meeting, PA 19462</a:t>
            </a:r>
          </a:p>
        </p:txBody>
      </p:sp>
      <p:sp>
        <p:nvSpPr>
          <p:cNvPr id="5" name="TextBox 4">
            <a:extLst>
              <a:ext uri="{FF2B5EF4-FFF2-40B4-BE49-F238E27FC236}">
                <a16:creationId xmlns:a16="http://schemas.microsoft.com/office/drawing/2014/main" id="{882920C6-F72E-4C1E-97B4-EE6CECBBDA9D}"/>
              </a:ext>
            </a:extLst>
          </p:cNvPr>
          <p:cNvSpPr txBox="1"/>
          <p:nvPr/>
        </p:nvSpPr>
        <p:spPr>
          <a:xfrm>
            <a:off x="544743" y="9324121"/>
            <a:ext cx="6682919" cy="461665"/>
          </a:xfrm>
          <a:prstGeom prst="rect">
            <a:avLst/>
          </a:prstGeom>
          <a:noFill/>
        </p:spPr>
        <p:txBody>
          <a:bodyPr wrap="none" rtlCol="0">
            <a:spAutoFit/>
          </a:bodyPr>
          <a:lstStyle/>
          <a:p>
            <a:pPr algn="ctr"/>
            <a:r>
              <a:rPr lang="en-US" sz="2400" b="1" dirty="0"/>
              <a:t>Let us help you find, or market, your dream home! </a:t>
            </a:r>
          </a:p>
        </p:txBody>
      </p:sp>
      <p:sp>
        <p:nvSpPr>
          <p:cNvPr id="6" name="Rectangle 5">
            <a:extLst>
              <a:ext uri="{FF2B5EF4-FFF2-40B4-BE49-F238E27FC236}">
                <a16:creationId xmlns:a16="http://schemas.microsoft.com/office/drawing/2014/main" id="{DDB82ED8-8F4C-4A33-B3AA-85A9FE399E63}"/>
              </a:ext>
            </a:extLst>
          </p:cNvPr>
          <p:cNvSpPr/>
          <p:nvPr/>
        </p:nvSpPr>
        <p:spPr>
          <a:xfrm>
            <a:off x="1600199" y="462751"/>
            <a:ext cx="5881259" cy="2826415"/>
          </a:xfrm>
          <a:prstGeom prst="rect">
            <a:avLst/>
          </a:prstGeom>
        </p:spPr>
        <p:txBody>
          <a:bodyPr wrap="square">
            <a:spAutoFit/>
          </a:bodyPr>
          <a:lstStyle/>
          <a:p>
            <a:pPr algn="ctr">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If you have a home with an “In-law” suite and it is not selling … Please  read this.</a:t>
            </a:r>
          </a:p>
          <a:p>
            <a:pPr algn="ctr">
              <a:spcAft>
                <a:spcPts val="800"/>
              </a:spcAft>
            </a:pP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Let me show you how My Team can help!</a:t>
            </a:r>
          </a:p>
          <a:p>
            <a:pPr algn="ctr">
              <a:spcAft>
                <a:spcPts val="800"/>
              </a:spcAft>
            </a:pP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a:t>Call now:  610-608-4452</a:t>
            </a:r>
          </a:p>
          <a:p>
            <a:pPr algn="ctr"/>
            <a:r>
              <a:rPr lang="en-US" sz="2400" b="1" dirty="0"/>
              <a:t> Email: Janine.McVeigh@gmail.com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536A2869-8D6A-475D-805B-50BFCAD1E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55" y="5442717"/>
            <a:ext cx="1093754" cy="954238"/>
          </a:xfrm>
          <a:prstGeom prst="rect">
            <a:avLst/>
          </a:prstGeom>
        </p:spPr>
      </p:pic>
      <p:pic>
        <p:nvPicPr>
          <p:cNvPr id="10" name="Picture 9">
            <a:extLst>
              <a:ext uri="{FF2B5EF4-FFF2-40B4-BE49-F238E27FC236}">
                <a16:creationId xmlns:a16="http://schemas.microsoft.com/office/drawing/2014/main" id="{506CDF81-69BB-413E-96CA-2E8B81531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2356" y="8736839"/>
            <a:ext cx="3009270" cy="520481"/>
          </a:xfrm>
          <a:prstGeom prst="rect">
            <a:avLst/>
          </a:prstGeom>
        </p:spPr>
      </p:pic>
      <p:sp>
        <p:nvSpPr>
          <p:cNvPr id="7" name="Rectangle 6">
            <a:extLst>
              <a:ext uri="{FF2B5EF4-FFF2-40B4-BE49-F238E27FC236}">
                <a16:creationId xmlns:a16="http://schemas.microsoft.com/office/drawing/2014/main" id="{40181C16-09F8-4313-9D13-48404880C4EE}"/>
              </a:ext>
            </a:extLst>
          </p:cNvPr>
          <p:cNvSpPr/>
          <p:nvPr/>
        </p:nvSpPr>
        <p:spPr>
          <a:xfrm>
            <a:off x="2820302" y="7637941"/>
            <a:ext cx="2175852" cy="830997"/>
          </a:xfrm>
          <a:prstGeom prst="rect">
            <a:avLst/>
          </a:prstGeom>
        </p:spPr>
        <p:txBody>
          <a:bodyPr wrap="none">
            <a:spAutoFit/>
          </a:bodyPr>
          <a:lstStyle/>
          <a:p>
            <a:pPr algn="ctr"/>
            <a:r>
              <a:rPr lang="en-US" sz="2400" b="1" dirty="0"/>
              <a:t>Janine McVeigh</a:t>
            </a:r>
          </a:p>
          <a:p>
            <a:pPr algn="ctr"/>
            <a:r>
              <a:rPr lang="en-US" sz="2400" b="1" dirty="0"/>
              <a:t> Realtor®</a:t>
            </a:r>
          </a:p>
        </p:txBody>
      </p:sp>
      <p:pic>
        <p:nvPicPr>
          <p:cNvPr id="11" name="Picture 10">
            <a:extLst>
              <a:ext uri="{FF2B5EF4-FFF2-40B4-BE49-F238E27FC236}">
                <a16:creationId xmlns:a16="http://schemas.microsoft.com/office/drawing/2014/main" id="{03E3904E-8433-418A-99D2-A04410C41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960" y="1937512"/>
            <a:ext cx="1093754" cy="954238"/>
          </a:xfrm>
          <a:prstGeom prst="rect">
            <a:avLst/>
          </a:prstGeom>
        </p:spPr>
      </p:pic>
      <p:pic>
        <p:nvPicPr>
          <p:cNvPr id="4" name="Picture 3">
            <a:extLst>
              <a:ext uri="{FF2B5EF4-FFF2-40B4-BE49-F238E27FC236}">
                <a16:creationId xmlns:a16="http://schemas.microsoft.com/office/drawing/2014/main" id="{4D37AB7E-20B7-4575-A9C3-C944AB8D2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1422" y="7444097"/>
            <a:ext cx="1236240" cy="1801733"/>
          </a:xfrm>
          <a:prstGeom prst="rect">
            <a:avLst/>
          </a:prstGeom>
        </p:spPr>
      </p:pic>
      <p:sp>
        <p:nvSpPr>
          <p:cNvPr id="9" name="TextBox 8">
            <a:extLst>
              <a:ext uri="{FF2B5EF4-FFF2-40B4-BE49-F238E27FC236}">
                <a16:creationId xmlns:a16="http://schemas.microsoft.com/office/drawing/2014/main" id="{55F5CCAB-CE49-436F-B1CE-49D108281C1E}"/>
              </a:ext>
            </a:extLst>
          </p:cNvPr>
          <p:cNvSpPr txBox="1"/>
          <p:nvPr/>
        </p:nvSpPr>
        <p:spPr>
          <a:xfrm>
            <a:off x="2867025" y="4610100"/>
            <a:ext cx="2876550" cy="861774"/>
          </a:xfrm>
          <a:prstGeom prst="rect">
            <a:avLst/>
          </a:prstGeom>
          <a:noFill/>
        </p:spPr>
        <p:txBody>
          <a:bodyPr wrap="square" rtlCol="0">
            <a:spAutoFit/>
          </a:bodyPr>
          <a:lstStyle/>
          <a:p>
            <a:r>
              <a:rPr lang="en-US" sz="1600" dirty="0"/>
              <a:t>Mr. Thomas McVeigh</a:t>
            </a:r>
          </a:p>
          <a:p>
            <a:r>
              <a:rPr lang="en-US" sz="1600" dirty="0"/>
              <a:t>50 Beacon Hill Drive</a:t>
            </a:r>
          </a:p>
          <a:p>
            <a:r>
              <a:rPr lang="en-US" sz="1600" dirty="0"/>
              <a:t>Phoenixville, Pa. 19460</a:t>
            </a:r>
          </a:p>
        </p:txBody>
      </p:sp>
    </p:spTree>
    <p:extLst>
      <p:ext uri="{BB962C8B-B14F-4D97-AF65-F5344CB8AC3E}">
        <p14:creationId xmlns:p14="http://schemas.microsoft.com/office/powerpoint/2010/main" val="42650459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511</TotalTime>
  <Words>232</Words>
  <Application>Microsoft Office PowerPoint</Application>
  <PresentationFormat>Custom</PresentationFormat>
  <Paragraphs>27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Godshalk, Veronica Maria</dc:creator>
  <cp:lastModifiedBy>Tom McVeigh</cp:lastModifiedBy>
  <cp:revision>31</cp:revision>
  <cp:lastPrinted>2019-01-01T19:44:14Z</cp:lastPrinted>
  <dcterms:created xsi:type="dcterms:W3CDTF">2018-12-08T16:36:39Z</dcterms:created>
  <dcterms:modified xsi:type="dcterms:W3CDTF">2019-01-02T00:56:52Z</dcterms:modified>
</cp:coreProperties>
</file>